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33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146481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49357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небольшой снег, низовая метель, днем осадки (дождь, снег), туман, гололед, низовая метель. Ветер юго-западный, южный 15-20 м/с. Температура воздуха ночью 6-8 мороза, днем 0-2 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28500</TotalTime>
  <Words>611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5241</cp:revision>
  <cp:lastPrinted>2021-07-01T03:56:27Z</cp:lastPrinted>
  <dcterms:created xsi:type="dcterms:W3CDTF">2018-03-27T06:03:00Z</dcterms:created>
  <dcterms:modified xsi:type="dcterms:W3CDTF">2024-12-15T07:54:56Z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