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09723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№350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896678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снег, туман. Ветер южный, юго-восточный 7-12 м/с.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днем 2-4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16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79122790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14374</TotalTime>
  <Words>584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3276</cp:revision>
  <cp:lastPrinted>2021-07-01T03:56:27Z</cp:lastPrinted>
  <dcterms:created xsi:type="dcterms:W3CDTF">2018-03-27T06:03:00Z</dcterms:created>
  <dcterms:modified xsi:type="dcterms:W3CDTF">2024-12-15T07:56:16Z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