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7" d="100"/>
          <a:sy n="87" d="100"/>
        </p:scale>
        <p:origin x="96" y="4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58464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5010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декабря 2024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декабря 2024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временами небольшие осадки (преимущественно дождь). Ветер 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-14, порывы 15-20, ночью временами 25 м/с. Температура воздуха ночью 3-5, днем 6-8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декабря 2024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27621</TotalTime>
  <Words>607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3639</cp:revision>
  <cp:lastPrinted>2021-10-15T03:50:29Z</cp:lastPrinted>
  <dcterms:created xsi:type="dcterms:W3CDTF">2018-03-27T06:03:00Z</dcterms:created>
  <dcterms:modified xsi:type="dcterms:W3CDTF">2024-12-15T07:38:03Z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