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67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2410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метель. Ветер северо-западный с переходом на юго-западный 7-12, ночью и утром порывы 15-20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 с дальнейшим понижением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6599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21769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4159</cp:revision>
  <cp:lastPrinted>2021-07-01T03:56:27Z</cp:lastPrinted>
  <dcterms:created xsi:type="dcterms:W3CDTF">2018-03-27T06:03:00Z</dcterms:created>
  <dcterms:modified xsi:type="dcterms:W3CDTF">2024-12-15T08:41:18Z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