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smtClean="0">
                <a:solidFill>
                  <a:srgbClr val="002060"/>
                </a:solidFill>
                <a:cs typeface="Times New Roman" pitchFamily="18" charset="0"/>
              </a:rPr>
              <a:t>350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kk-KZ" sz="1100" dirty="0" smtClean="0">
                <a:solidFill>
                  <a:schemeClr val="tx1"/>
                </a:solidFill>
              </a:rPr>
              <a:t> снег, ночью временами сильный  снег. Временами 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западный </a:t>
            </a:r>
            <a:r>
              <a:rPr lang="kk-KZ" sz="1100" dirty="0" smtClean="0">
                <a:solidFill>
                  <a:schemeClr val="tx1"/>
                </a:solidFill>
              </a:rPr>
              <a:t> с переходом на  юго-восточный 3-8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>
                <a:solidFill>
                  <a:schemeClr val="tx1"/>
                </a:solidFill>
              </a:rPr>
              <a:t>порывы </a:t>
            </a:r>
            <a:r>
              <a:rPr lang="kk-KZ" sz="1100" dirty="0" smtClean="0">
                <a:solidFill>
                  <a:schemeClr val="tx1"/>
                </a:solidFill>
              </a:rPr>
              <a:t>13 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и днем 6-8</a:t>
            </a:r>
            <a:r>
              <a:rPr lang="kk-KZ" sz="1100" dirty="0" smtClean="0">
                <a:solidFill>
                  <a:schemeClr val="tx1"/>
                </a:solidFill>
              </a:rPr>
              <a:t> мороза с дальнейшим понижением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24788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5727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83093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16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высокий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15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22892</TotalTime>
  <Words>788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5364</cp:revision>
  <cp:lastPrinted>2021-07-01T09:11:30Z</cp:lastPrinted>
  <dcterms:created xsi:type="dcterms:W3CDTF">2018-03-27T06:03:00Z</dcterms:created>
  <dcterms:modified xsi:type="dcterms:W3CDTF">2024-12-15T07:37:24Z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