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67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853378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метель. Ветер северо-западный с переходом на юго-западный 7-12, ночью и утром порывы 15-20 м/с. Температура воздуха ночью и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 с дальнейшим понижением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96974"/>
              </p:ext>
            </p:extLst>
          </p:nvPr>
        </p:nvGraphicFramePr>
        <p:xfrm>
          <a:off x="5002332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6593" y="225381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26151</TotalTime>
  <Words>698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4493</cp:revision>
  <cp:lastPrinted>2021-10-18T15:52:53Z</cp:lastPrinted>
  <dcterms:created xsi:type="dcterms:W3CDTF">2018-03-27T06:03:00Z</dcterms:created>
  <dcterms:modified xsi:type="dcterms:W3CDTF">2024-12-15T08:46:24Z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