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>
        <p:scale>
          <a:sx n="98" d="100"/>
          <a:sy n="98" d="100"/>
        </p:scale>
        <p:origin x="2454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220463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низовая метель, днем снег. Ветер южный 7-12, днем порывы 15-18 м/с. Температура воздуха ночью 8-10, днем 2-4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7-12,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287559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38729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5266</cp:revision>
  <cp:lastPrinted>2021-02-03T11:37:00Z</cp:lastPrinted>
  <dcterms:created xsi:type="dcterms:W3CDTF">2018-03-27T06:03:00Z</dcterms:created>
  <dcterms:modified xsi:type="dcterms:W3CDTF">2024-12-15T10:27:02Z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