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20208666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снег, низовая метель. Ветер юго-западный, южный 9-14 м/с. Температура воздуха ночью 14-16, днем 11-13 мороза.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15-17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4126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21796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4378</cp:revision>
  <cp:lastPrinted>2021-07-01T03:56:27Z</cp:lastPrinted>
  <dcterms:created xsi:type="dcterms:W3CDTF">2018-03-27T06:03:00Z</dcterms:created>
  <dcterms:modified xsi:type="dcterms:W3CDTF">2024-12-15T07:59:41Z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