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27509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без осадков. Ветер юго-западный 9-14, ночью порывы 15-20 м/с. Температура воздуха ночью 14-16, днем 9-11 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17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южный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16-18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106749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09" y="1844824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декабря, ночью 17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38493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5990</cp:revision>
  <cp:lastPrinted>2021-11-30T05:55:24Z</cp:lastPrinted>
  <dcterms:created xsi:type="dcterms:W3CDTF">2018-03-27T06:03:00Z</dcterms:created>
  <dcterms:modified xsi:type="dcterms:W3CDTF">2024-12-15T06:53:21Z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