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446306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по 20 ч. 16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15-20, днем порывы 23 м/с. Температура воздуха ночью 13-15, днем 6-8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16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15-20 м/с. Температура </a:t>
            </a:r>
            <a:r>
              <a:rPr lang="ru-RU" sz="13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8-10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986184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21248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3422</cp:revision>
  <cp:lastPrinted>2021-07-01T03:56:27Z</cp:lastPrinted>
  <dcterms:created xsi:type="dcterms:W3CDTF">2018-03-27T06:03:00Z</dcterms:created>
  <dcterms:modified xsi:type="dcterms:W3CDTF">2024-12-15T07:40:10Z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