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34" y="5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1675627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908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снег, низовая метель.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15-20, 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порывы 23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16-18, днем 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17502</TotalTime>
  <Words>590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5870</cp:revision>
  <cp:lastPrinted>2021-07-01T03:56:27Z</cp:lastPrinted>
  <dcterms:created xsi:type="dcterms:W3CDTF">2018-03-27T06:03:00Z</dcterms:created>
  <dcterms:modified xsi:type="dcterms:W3CDTF">2024-12-15T08:06:17Z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