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26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37417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и утром снег, метель. Ветер северо-западный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и днем 8-10° мороза с дальнейшим понижением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2-7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72295" y="225490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391330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/Акылбаева М.М.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20954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4130</cp:revision>
  <cp:lastPrinted>2021-10-14T11:15:53Z</cp:lastPrinted>
  <dcterms:created xsi:type="dcterms:W3CDTF">2018-03-27T06:03:00Z</dcterms:created>
  <dcterms:modified xsi:type="dcterms:W3CDTF">2024-12-15T08:48:18Z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