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54129807"/>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36988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таңертең және күндіз кей уақытта қатты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көктайғақ, күндіз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Оңтүстік-батыстан солтүстік-батысқа ауысатын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күндіз 1 аяз-1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түнде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100" dirty="0" smtClean="0">
                <a:solidFill>
                  <a:schemeClr val="tx1"/>
                </a:solidFill>
                <a:latin typeface="Times New Roman" panose="02020603050405020304" pitchFamily="18" charset="0"/>
                <a:cs typeface="Times New Roman" panose="02020603050405020304" pitchFamily="18" charset="0"/>
              </a:rPr>
              <a:t>16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13979</TotalTime>
  <Words>609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3483</cp:revision>
  <cp:lastPrinted>2021-07-01T03:56:27Z</cp:lastPrinted>
  <dcterms:created xsi:type="dcterms:W3CDTF">2018-03-27T06:03:00Z</dcterms:created>
  <dcterms:modified xsi:type="dcterms:W3CDTF">2024-12-14T07:46:06Z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