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6045871"/>
              </p:ext>
            </p:extLst>
          </p:nvPr>
        </p:nvGraphicFramePr>
        <p:xfrm>
          <a:off x="200472" y="2485688"/>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altLang="zh-CN" sz="1200" b="1" dirty="0" smtClean="0">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smtClean="0">
                <a:latin typeface="Times New Roman" panose="02020603050405020304" pitchFamily="18" charset="0"/>
                <a:cs typeface="Times New Roman" panose="02020603050405020304" pitchFamily="18" charset="0"/>
              </a:rPr>
              <a:t> 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algn="ctr"/>
            <a:r>
              <a:rPr lang="kk-KZ" altLang="ru-RU" sz="1150" b="1" dirty="0">
                <a:latin typeface="Times New Roman" panose="02020603050405020304" pitchFamily="18" charset="0"/>
                <a:cs typeface="Times New Roman" panose="02020603050405020304" pitchFamily="18" charset="0"/>
              </a:rPr>
              <a:t>16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15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16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15-17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67307193"/>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 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21750</TotalTime>
  <Words>583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4379</cp:revision>
  <cp:lastPrinted>2021-07-01T03:56:27Z</cp:lastPrinted>
  <dcterms:created xsi:type="dcterms:W3CDTF">2018-03-27T06:03:00Z</dcterms:created>
  <dcterms:modified xsi:type="dcterms:W3CDTF">2024-12-14T09:08:44Z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