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400528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қар жауады, жаяу бұрқасын болады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оңтүстік-батыстан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 күші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күндіз 8-10 градус аяз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16 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аздаған </a:t>
            </a:r>
            <a:r>
              <a:rPr lang="kk-KZ" sz="1200" dirty="0">
                <a:latin typeface="Times New Roman" panose="02020603050405020304" pitchFamily="18" charset="0"/>
                <a:cs typeface="Times New Roman" panose="02020603050405020304" pitchFamily="18" charset="0"/>
              </a:rPr>
              <a:t>қар </a:t>
            </a:r>
            <a:r>
              <a:rPr lang="kk-KZ" sz="1200" dirty="0" smtClean="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8066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609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15 желтоқсан, 16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19891</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5101</cp:revision>
  <cp:lastPrinted>2021-07-01T07:38:07Z</cp:lastPrinted>
  <dcterms:created xsi:type="dcterms:W3CDTF">2018-03-27T06:03:00Z</dcterms:created>
  <dcterms:modified xsi:type="dcterms:W3CDTF">2024-12-14T09:42:49Z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