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87774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5-7°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kk-KZ" sz="1200" dirty="0" smtClean="0">
                <a:solidFill>
                  <a:prstClr val="black"/>
                </a:solidFill>
                <a:latin typeface="Times New Roman" pitchFamily="18" charset="0"/>
                <a:cs typeface="Times New Roman" pitchFamily="18" charset="0"/>
              </a:rPr>
              <a:t> Ауа температурасы 8-10°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2938" y="21709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7637" y="30946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6108781"/>
              </p:ext>
            </p:extLst>
          </p:nvPr>
        </p:nvGraphicFramePr>
        <p:xfrm>
          <a:off x="5047539" y="3974988"/>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20105</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4102</cp:revision>
  <cp:lastPrinted>2021-07-01T03:56:27Z</cp:lastPrinted>
  <dcterms:created xsi:type="dcterms:W3CDTF">2018-03-27T06:03:00Z</dcterms:created>
  <dcterms:modified xsi:type="dcterms:W3CDTF">2024-12-14T06:48:11Z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