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2865077"/>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жауын-шашын </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 sz="1200" dirty="0" smtClean="0">
                <a:solidFill>
                  <a:prstClr val="black"/>
                </a:solidFill>
                <a:latin typeface="Times New Roman" pitchFamily="18" charset="0"/>
                <a:cs typeface="Times New Roman" pitchFamily="18" charset="0"/>
              </a:rPr>
              <a:t>т</a:t>
            </a:r>
            <a:r>
              <a:rPr lang="kk-KZ" sz="1200" dirty="0" smtClean="0">
                <a:solidFill>
                  <a:prstClr val="black"/>
                </a:solidFill>
                <a:latin typeface="Times New Roman" pitchFamily="18" charset="0"/>
                <a:cs typeface="Times New Roman" pitchFamily="18" charset="0"/>
              </a:rPr>
              <a:t>үстік-шығыстан </a:t>
            </a:r>
            <a:r>
              <a:rPr lang="kk-KZ" sz="1200" dirty="0"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екпіні 15-20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a:t>
            </a:r>
          </a:p>
          <a:p>
            <a:pPr algn="just">
              <a:spcBef>
                <a:spcPts val="0"/>
              </a:spcBef>
              <a:defRPr/>
            </a:pPr>
            <a:endParaRPr lang="ru-RU" altLang="ru-RU" sz="7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6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01937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2" name="TextBox 13"/>
          <p:cNvSpPr txBox="1"/>
          <p:nvPr/>
        </p:nvSpPr>
        <p:spPr>
          <a:xfrm>
            <a:off x="4959631" y="23201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6041" y="5939836"/>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20201</TotalTime>
  <Words>588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4178</cp:revision>
  <cp:lastPrinted>2021-07-01T03:56:27Z</cp:lastPrinted>
  <dcterms:created xsi:type="dcterms:W3CDTF">2018-03-27T06:03:00Z</dcterms:created>
  <dcterms:modified xsi:type="dcterms:W3CDTF">2024-12-14T06:34:07Z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