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7592921"/>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47760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15 желтоқсанға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14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sz="1200" b="1" dirty="0" smtClean="0">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smtClean="0">
                <a:latin typeface="Times New Roman" panose="02020603050405020304" pitchFamily="18" charset="0"/>
                <a:cs typeface="Times New Roman" panose="02020603050405020304" pitchFamily="18" charset="0"/>
              </a:rPr>
              <a:t> 3-5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16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15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16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16-18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b="1" dirty="0" smtClean="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92858948"/>
              </p:ext>
            </p:extLst>
          </p:nvPr>
        </p:nvGraphicFramePr>
        <p:xfrm>
          <a:off x="4887749" y="4178852"/>
          <a:ext cx="4781606" cy="1121979"/>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11888" y="6283486"/>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23323</TotalTime>
  <Words>551</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4377</cp:revision>
  <cp:lastPrinted>2021-07-01T07:38:07Z</cp:lastPrinted>
  <dcterms:created xsi:type="dcterms:W3CDTF">2018-03-27T06:03:00Z</dcterms:created>
  <dcterms:modified xsi:type="dcterms:W3CDTF">2024-12-14T09:08:54Z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