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4"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764060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9709" y="226457"/>
            <a:ext cx="4824412"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p>
          <a:p>
            <a:pPr algn="ctr"/>
            <a:r>
              <a:rPr lang="kk-KZ" altLang="ru-RU"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230229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23602</TotalTime>
  <Words>619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4466</cp:revision>
  <cp:lastPrinted>2021-07-01T07:38:07Z</cp:lastPrinted>
  <dcterms:created xsi:type="dcterms:W3CDTF">2018-03-27T06:03:00Z</dcterms:created>
  <dcterms:modified xsi:type="dcterms:W3CDTF">2024-12-14T09:08:18Z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