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174007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14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14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7096023"/>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2337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15</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14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15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 (қар, жаңбыр), қар, көктайғақ. Батыстан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a:t>
            </a:r>
            <a:r>
              <a:rPr lang="kk-KZ" sz="1100" dirty="0">
                <a:latin typeface="Times New Roman" panose="02020603050405020304" pitchFamily="18" charset="0"/>
                <a:cs typeface="Times New Roman" panose="02020603050405020304" pitchFamily="18" charset="0"/>
              </a:rPr>
              <a:t> 9-14, күндіз екпіні 15-20 м/с. Ауа температурасы түнде 5-7 аяз, күндіз 1 аяз-1 жылы.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p>
          <a:p>
            <a:pPr algn="ctr"/>
            <a:r>
              <a:rPr lang="ru-KZ" sz="1100" b="1" kern="1400" dirty="0">
                <a:latin typeface="Times New Roman" panose="02020603050405020304" pitchFamily="18" charset="0"/>
                <a:cs typeface="Times New Roman" panose="02020603050405020304" pitchFamily="18" charset="0"/>
              </a:rPr>
              <a:t>1</a:t>
            </a:r>
            <a:r>
              <a:rPr lang="ru-RU" sz="1100" b="1" kern="1400" dirty="0">
                <a:latin typeface="Times New Roman" panose="02020603050405020304" pitchFamily="18" charset="0"/>
                <a:cs typeface="Times New Roman" panose="02020603050405020304" pitchFamily="18" charset="0"/>
              </a:rPr>
              <a:t>6 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15 желтоқсан с. 20-ден 16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бұлтты, жауын-шашынсыз.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10-12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15</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16 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35619</TotalTime>
  <Words>619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5753</cp:revision>
  <cp:lastPrinted>2023-01-16T10:13:34Z</cp:lastPrinted>
  <dcterms:created xsi:type="dcterms:W3CDTF">2018-03-27T06:03:00Z</dcterms:created>
  <dcterms:modified xsi:type="dcterms:W3CDTF">2024-12-14T06:45:13Z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