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8" d="100"/>
          <a:sy n="88" d="100"/>
        </p:scale>
        <p:origin x="96" y="348"/>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69665443"/>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34</a:t>
                      </a:r>
                      <a:r>
                        <a:rPr lang="ru-RU" altLang="x-none" sz="1600" b="1" i="1" dirty="0">
                          <a:solidFill>
                            <a:srgbClr val="002060"/>
                          </a:solidFill>
                          <a:latin typeface="Times New Roman" panose="02020603050405020304" pitchFamily="18" charset="0"/>
                          <a:cs typeface="Times New Roman" panose="02020603050405020304" pitchFamily="18" charset="0"/>
                        </a:rPr>
                        <a:t>9</a:t>
                      </a:r>
                      <a:r>
                        <a:rPr lang="en-US"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1</a:t>
                      </a:r>
                      <a:r>
                        <a:rPr lang="ru-RU" altLang="zh-CN" sz="1200" b="1" i="1" baseline="0" dirty="0">
                          <a:solidFill>
                            <a:srgbClr val="002060"/>
                          </a:solidFill>
                          <a:latin typeface="Times New Roman" panose="02020603050405020304" pitchFamily="18" charset="0"/>
                          <a:cs typeface="Times New Roman" panose="02020603050405020304" pitchFamily="18" charset="0"/>
                        </a:rPr>
                        <a:t>4</a:t>
                      </a:r>
                      <a:r>
                        <a:rPr lang="kk-KZ" altLang="zh-CN" sz="1200" b="1" i="1" baseline="0" dirty="0">
                          <a:solidFill>
                            <a:srgbClr val="002060"/>
                          </a:solidFill>
                          <a:latin typeface="Times New Roman" panose="02020603050405020304" pitchFamily="18" charset="0"/>
                          <a:cs typeface="Times New Roman" panose="02020603050405020304" pitchFamily="18" charset="0"/>
                        </a:rPr>
                        <a:t>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98269041"/>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0.671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1088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1.713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a:t>
                      </a:r>
                      <a:r>
                        <a:rPr lang="ru-RU" sz="700" i="1" baseline="0" dirty="0" err="1">
                          <a:latin typeface="Times New Roman" panose="02020603050405020304" pitchFamily="18" charset="0"/>
                          <a:cs typeface="Times New Roman" panose="02020603050405020304" pitchFamily="18" charset="0"/>
                        </a:rPr>
                        <a:t>ауаның</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4</a:t>
            </a:r>
            <a:r>
              <a:rPr lang="kk-KZ" altLang="ru-RU" sz="1200" b="1" dirty="0">
                <a:latin typeface="Times New Roman" panose="02020603050405020304" pitchFamily="18" charset="0"/>
                <a:cs typeface="Times New Roman" panose="02020603050405020304" pitchFamily="18" charset="0"/>
              </a:rPr>
              <a:t> желтоқсан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2024 жыл </a:t>
            </a:r>
            <a:r>
              <a:rPr lang="en-US" altLang="ru-RU" sz="1100" b="1" dirty="0">
                <a:latin typeface="Times New Roman" panose="02020603050405020304" pitchFamily="18" charset="0"/>
                <a:cs typeface="Times New Roman" panose="02020603050405020304" pitchFamily="18" charset="0"/>
              </a:rPr>
              <a:t>1</a:t>
            </a:r>
            <a:r>
              <a:rPr lang="ru-RU" altLang="ru-RU" sz="1100" b="1" dirty="0">
                <a:latin typeface="Times New Roman" panose="02020603050405020304" pitchFamily="18" charset="0"/>
                <a:cs typeface="Times New Roman" panose="02020603050405020304" pitchFamily="18" charset="0"/>
              </a:rPr>
              <a:t>5</a:t>
            </a:r>
            <a:r>
              <a:rPr lang="kk-KZ" altLang="ru-RU" sz="1100" b="1" dirty="0">
                <a:latin typeface="Times New Roman" panose="02020603050405020304" pitchFamily="18" charset="0"/>
                <a:cs typeface="Times New Roman" panose="02020603050405020304" pitchFamily="18" charset="0"/>
              </a:rPr>
              <a:t> желтоқсан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2024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1</a:t>
            </a:r>
            <a:r>
              <a:rPr lang="ru-RU" altLang="ru-RU" sz="1100" b="1" dirty="0">
                <a:solidFill>
                  <a:srgbClr val="000000"/>
                </a:solidFill>
                <a:latin typeface="Times New Roman" panose="02020603050405020304" pitchFamily="18" charset="0"/>
                <a:cs typeface="Times New Roman" panose="02020603050405020304" pitchFamily="18" charset="0"/>
              </a:rPr>
              <a:t>4</a:t>
            </a:r>
            <a:r>
              <a:rPr lang="kk-KZ" altLang="ru-RU" sz="1100" b="1" dirty="0">
                <a:solidFill>
                  <a:srgbClr val="000000"/>
                </a:solidFill>
                <a:latin typeface="Times New Roman" panose="02020603050405020304" pitchFamily="18" charset="0"/>
                <a:cs typeface="Times New Roman" panose="02020603050405020304" pitchFamily="18" charset="0"/>
              </a:rPr>
              <a:t> желтоқсан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a:solidFill>
                  <a:srgbClr val="000000"/>
                </a:solidFill>
                <a:latin typeface="Times New Roman" panose="02020603050405020304" pitchFamily="18" charset="0"/>
                <a:cs typeface="Times New Roman" panose="02020603050405020304" pitchFamily="18" charset="0"/>
              </a:rPr>
              <a:t>1</a:t>
            </a:r>
            <a:r>
              <a:rPr lang="ru-RU" altLang="ru-RU" sz="1100" b="1" dirty="0">
                <a:solidFill>
                  <a:srgbClr val="000000"/>
                </a:solidFill>
                <a:latin typeface="Times New Roman" panose="02020603050405020304" pitchFamily="18" charset="0"/>
                <a:cs typeface="Times New Roman" panose="02020603050405020304" pitchFamily="18" charset="0"/>
              </a:rPr>
              <a:t>5</a:t>
            </a:r>
            <a:r>
              <a:rPr lang="kk-KZ" altLang="ru-RU" sz="1100" b="1" dirty="0">
                <a:solidFill>
                  <a:srgbClr val="000000"/>
                </a:solidFill>
                <a:latin typeface="Times New Roman" panose="02020603050405020304" pitchFamily="18" charset="0"/>
                <a:cs typeface="Times New Roman" panose="02020603050405020304" pitchFamily="18" charset="0"/>
              </a:rPr>
              <a:t> желтоқсан</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 түнде және таңертең қар, жаяу бұрқасын, жолдарда көктайғақ</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түнде екпіні 15-18</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2-4</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аяз, күндіз 1-3 жылы</a:t>
            </a:r>
            <a:r>
              <a:rPr lang="kk-KZ" sz="1100" dirty="0" smtClean="0">
                <a:solidFill>
                  <a:prstClr val="black"/>
                </a:solidFill>
                <a:latin typeface="Times New Roman" pitchFamily="18" charset="0"/>
                <a:cs typeface="Times New Roman" pitchFamily="18" charset="0"/>
              </a:rPr>
              <a:t>.</a:t>
            </a:r>
            <a:endParaRPr lang="kk-KZ" sz="1100" dirty="0">
              <a:solidFill>
                <a:prstClr val="black"/>
              </a:solidFill>
              <a:latin typeface="Times New Roman" pitchFamily="18" charset="0"/>
              <a:cs typeface="Times New Roman" pitchFamily="18" charset="0"/>
            </a:endParaRPr>
          </a:p>
          <a:p>
            <a:pPr lvl="0" algn="ctr"/>
            <a:r>
              <a:rPr lang="en-US" sz="1100" b="1" dirty="0">
                <a:solidFill>
                  <a:srgbClr val="000000"/>
                </a:solidFill>
                <a:latin typeface="Times New Roman" panose="02020603050405020304" pitchFamily="18" charset="0"/>
                <a:cs typeface="Times New Roman" panose="02020603050405020304" pitchFamily="18" charset="0"/>
              </a:rPr>
              <a:t>1</a:t>
            </a:r>
            <a:r>
              <a:rPr lang="ru-RU" sz="1100" b="1" dirty="0">
                <a:solidFill>
                  <a:srgbClr val="000000"/>
                </a:solidFill>
                <a:latin typeface="Times New Roman" panose="02020603050405020304" pitchFamily="18" charset="0"/>
                <a:cs typeface="Times New Roman" panose="02020603050405020304" pitchFamily="18" charset="0"/>
              </a:rPr>
              <a:t>6</a:t>
            </a:r>
            <a:r>
              <a:rPr lang="kk-KZ" sz="1100" b="1" dirty="0">
                <a:solidFill>
                  <a:srgbClr val="000000"/>
                </a:solidFill>
                <a:latin typeface="Times New Roman" panose="02020603050405020304" pitchFamily="18" charset="0"/>
                <a:cs typeface="Times New Roman" panose="02020603050405020304" pitchFamily="18" charset="0"/>
              </a:rPr>
              <a:t> желтоқсан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2024 ж. </a:t>
            </a:r>
            <a:r>
              <a:rPr lang="en-US" sz="1100" b="1" dirty="0">
                <a:solidFill>
                  <a:srgbClr val="000000"/>
                </a:solidFill>
                <a:latin typeface="Times New Roman" panose="02020603050405020304" pitchFamily="18" charset="0"/>
                <a:cs typeface="Times New Roman" panose="02020603050405020304" pitchFamily="18" charset="0"/>
              </a:rPr>
              <a:t>1</a:t>
            </a:r>
            <a:r>
              <a:rPr lang="ru-RU" sz="1100" b="1" dirty="0">
                <a:solidFill>
                  <a:srgbClr val="000000"/>
                </a:solidFill>
                <a:latin typeface="Times New Roman" panose="02020603050405020304" pitchFamily="18" charset="0"/>
                <a:cs typeface="Times New Roman" panose="02020603050405020304" pitchFamily="18" charset="0"/>
              </a:rPr>
              <a:t>5</a:t>
            </a:r>
            <a:r>
              <a:rPr lang="en-US"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желтоқсан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a:t>
            </a:r>
            <a:r>
              <a:rPr lang="en-US" sz="1100" b="1" dirty="0">
                <a:solidFill>
                  <a:srgbClr val="000000"/>
                </a:solidFill>
                <a:latin typeface="Times New Roman" panose="02020603050405020304" pitchFamily="18" charset="0"/>
                <a:cs typeface="Times New Roman" panose="02020603050405020304" pitchFamily="18" charset="0"/>
              </a:rPr>
              <a:t>4</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a:solidFill>
                  <a:srgbClr val="000000"/>
                </a:solidFill>
                <a:latin typeface="Times New Roman" panose="02020603050405020304" pitchFamily="18" charset="0"/>
                <a:cs typeface="Times New Roman" panose="02020603050405020304" pitchFamily="18" charset="0"/>
              </a:rPr>
              <a:t>1</a:t>
            </a:r>
            <a:r>
              <a:rPr lang="ru-RU" sz="1100" b="1" dirty="0">
                <a:solidFill>
                  <a:srgbClr val="000000"/>
                </a:solidFill>
                <a:latin typeface="Times New Roman" panose="02020603050405020304" pitchFamily="18" charset="0"/>
                <a:cs typeface="Times New Roman" panose="02020603050405020304" pitchFamily="18" charset="0"/>
              </a:rPr>
              <a:t>6</a:t>
            </a:r>
            <a:r>
              <a:rPr lang="kk-KZ" sz="1100" b="1" dirty="0">
                <a:solidFill>
                  <a:srgbClr val="000000"/>
                </a:solidFill>
                <a:latin typeface="Times New Roman" panose="02020603050405020304" pitchFamily="18" charset="0"/>
                <a:cs typeface="Times New Roman" panose="02020603050405020304" pitchFamily="18" charset="0"/>
              </a:rPr>
              <a:t> желтоқсан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оңтүстіктен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9-14, екпіні 15-18</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Ауа</a:t>
            </a:r>
            <a:r>
              <a:rPr lang="ru-RU" sz="1100" dirty="0">
                <a:solidFill>
                  <a:prstClr val="black"/>
                </a:solidFill>
                <a:latin typeface="Times New Roman" pitchFamily="18" charset="0"/>
                <a:cs typeface="Times New Roman" pitchFamily="18" charset="0"/>
              </a:rPr>
              <a:t>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1-3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29898</TotalTime>
  <Words>603</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3682</cp:revision>
  <cp:lastPrinted>2021-07-01T07:38:07Z</cp:lastPrinted>
  <dcterms:created xsi:type="dcterms:W3CDTF">2018-03-27T06:03:00Z</dcterms:created>
  <dcterms:modified xsi:type="dcterms:W3CDTF">2024-12-14T07:41:42Z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