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9271084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75905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15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Көшпелі бұлтты,</a:t>
            </a:r>
            <a:r>
              <a:rPr lang="kk-KZ" sz="1200" kern="1400" dirty="0">
                <a:latin typeface="Times New Roman"/>
                <a:ea typeface="Times New Roman"/>
              </a:rPr>
              <a:t> жауын-шашынсыз</a:t>
            </a:r>
            <a:r>
              <a:rPr lang="kk-KZ" sz="1200" kern="1400" dirty="0" smtClean="0">
                <a:latin typeface="Times New Roman"/>
                <a:ea typeface="Times New Roman"/>
              </a:rPr>
              <a:t>. Батыстан, оң</a:t>
            </a:r>
            <a:r>
              <a:rPr lang="kk-KZ" sz="1200" kern="1400" dirty="0" smtClean="0">
                <a:latin typeface="Times New Roman"/>
                <a:ea typeface="Times New Roman"/>
              </a:rPr>
              <a:t>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smtClean="0">
                <a:latin typeface="Times New Roman"/>
                <a:ea typeface="Times New Roman"/>
              </a:rPr>
              <a:t>түнде </a:t>
            </a:r>
            <a:r>
              <a:rPr lang="kk-KZ" sz="1200" kern="1400" dirty="0" smtClean="0">
                <a:latin typeface="Times New Roman"/>
                <a:ea typeface="Times New Roman"/>
              </a:rPr>
              <a:t>екпіні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6-8, күндіз 2-4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16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15-20 </a:t>
            </a:r>
            <a:r>
              <a:rPr lang="kk-KZ" sz="1200" kern="1400" dirty="0">
                <a:latin typeface="Times New Roman"/>
                <a:ea typeface="Times New Roman"/>
              </a:rPr>
              <a:t>м/с.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3" y="2283416"/>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a:t>
            </a:r>
            <a:r>
              <a:rPr lang="kk-KZ" altLang="ru-RU" sz="1200" b="1" i="1">
                <a:solidFill>
                  <a:srgbClr val="000000"/>
                </a:solidFill>
                <a:latin typeface="Times New Roman" pitchFamily="18" charset="0"/>
                <a:cs typeface="Times New Roman" pitchFamily="18" charset="0"/>
              </a:rPr>
              <a:t>Б</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24537</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4134</cp:revision>
  <cp:lastPrinted>2023-02-06T06:57:51Z</cp:lastPrinted>
  <dcterms:created xsi:type="dcterms:W3CDTF">2018-03-27T06:03:00Z</dcterms:created>
  <dcterms:modified xsi:type="dcterms:W3CDTF">2024-12-14T08:03:10Z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