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770837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осадки, временами сильные осадки (дождь, снег), гололед, метель. Ветер юго-западный, западный 9-14, ночью порывы 15-20 м/с. Температура воздуха ночью и днем 0-2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снег, низовая метель. Ветер юго-западный 9-14 м/с. Температура воздуха ночью 15-17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83509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21795</TotalTime>
  <Words>619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4374</cp:revision>
  <cp:lastPrinted>2021-07-01T03:56:27Z</cp:lastPrinted>
  <dcterms:created xsi:type="dcterms:W3CDTF">2018-03-27T06:03:00Z</dcterms:created>
  <dcterms:modified xsi:type="dcterms:W3CDTF">2024-12-14T08:57:14Z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