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7652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 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низовая метель. Ветер западный, юго-западный 9-14 м/с. Температура воздуха ночью 13-15, днем 8-10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16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снег. Ветер юго-западный 9-14 м/с. Температура воздуха 10-12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355677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декабря, ночью 16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38723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5262</cp:revision>
  <cp:lastPrinted>2021-02-03T11:37:00Z</cp:lastPrinted>
  <dcterms:created xsi:type="dcterms:W3CDTF">2018-03-27T06:03:00Z</dcterms:created>
  <dcterms:modified xsi:type="dcterms:W3CDTF">2024-12-14T09:44:11Z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