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17763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ночью небольшие осадки (дождь, снег).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южный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98924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1852</TotalTime>
  <Words>557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319</cp:revision>
  <cp:lastPrinted>2021-07-01T03:56:27Z</cp:lastPrinted>
  <dcterms:created xsi:type="dcterms:W3CDTF">2024-09-22T07:48:17Z</dcterms:created>
  <dcterms:modified xsi:type="dcterms:W3CDTF">2024-12-14T09:07:54Z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