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440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242579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330916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снег, метель, гололед. Ветер западный, северо-западный 9-14, днем порывы 18 м/с. Температура воздуха ночью 13-15, днем 5-7 мороза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16 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снег, гололед. Ветер северо-западный 7-12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5-7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28487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5238</cp:revision>
  <cp:lastPrinted>2021-07-01T03:56:27Z</cp:lastPrinted>
  <dcterms:created xsi:type="dcterms:W3CDTF">2018-03-27T06:03:00Z</dcterms:created>
  <dcterms:modified xsi:type="dcterms:W3CDTF">2024-12-14T07:03:27Z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