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307748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 по 20 ч. 15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снег, низовая метель. Ветер 9-14, утром и днем порывы 9-14 м/с. Температура воздуха ночью 8-10, днем 5-10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9-14 м/с. Температура воздуха 14-16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364740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21243</TotalTime>
  <Words>616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3421</cp:revision>
  <cp:lastPrinted>2021-07-01T03:56:27Z</cp:lastPrinted>
  <dcterms:created xsi:type="dcterms:W3CDTF">2018-03-27T06:03:00Z</dcterms:created>
  <dcterms:modified xsi:type="dcterms:W3CDTF">2024-12-14T07:36:20Z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