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во второй половине дня осадки (дождь, снег).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северо-западный 5-10, во второй половине дня порывы 15-20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7-9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4-6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16 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западный 5-10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602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2,00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6648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1,33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4,11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1573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3,93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19991</TotalTime>
  <Words>547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4580</cp:revision>
  <cp:lastPrinted>2021-07-01T03:56:27Z</cp:lastPrinted>
  <dcterms:created xsi:type="dcterms:W3CDTF">2018-03-27T06:03:00Z</dcterms:created>
  <dcterms:modified xsi:type="dcterms:W3CDTF">2024-12-14T06:32:16Z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