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1BE9FA4-06F3-41A6-AB77-3DA73F7762C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1628472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CF2E41-2DDE-479E-96D7-EED5FED4D4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093AFE-99AE-4DB3-B49F-C05160B145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D5B124-DA41-4D22-B82C-FAFBDCBA37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22CC91-A4DB-4AD1-8BFD-C2E9F0AFEC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A4BE7F-200F-4E2A-98B4-32205CFD5AA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2B493A-6609-48A2-A337-EE61502FC6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B9B0D1-337B-473E-8FBF-7AF14818E6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499F99-5848-41BF-9464-9EF0CADA9F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C8F049-AD01-4FB5-91B4-3D7C35E96B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5030F-735E-4D78-BFFD-27887EB0C8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65F07-2969-4538-852D-144ABE4B7F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8FDF92F-68AC-492C-A8CD-6901A1930D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349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14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декабря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9175" y="114300"/>
            <a:ext cx="494188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</a:rPr>
              <a:t>14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</a:rPr>
              <a:t>декабря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15 </a:t>
            </a:r>
            <a:r>
              <a:rPr lang="ru-RU" altLang="ru-RU" sz="1100" b="1" dirty="0">
                <a:solidFill>
                  <a:schemeClr val="tx1"/>
                </a:solidFill>
              </a:rPr>
              <a:t>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ru-RU" sz="1100" dirty="0">
                <a:solidFill>
                  <a:schemeClr val="tx1"/>
                </a:solidFill>
              </a:rPr>
              <a:t>Переменная облачность, днем осадки </a:t>
            </a:r>
            <a:r>
              <a:rPr lang="kk-KZ" sz="1100" dirty="0">
                <a:solidFill>
                  <a:schemeClr val="tx1"/>
                </a:solidFill>
              </a:rPr>
              <a:t>(дождь, снег).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>
                <a:solidFill>
                  <a:schemeClr val="tx1"/>
                </a:solidFill>
              </a:rPr>
              <a:t>западный 3-8, днем порывы 15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1-3</a:t>
            </a:r>
            <a:r>
              <a:rPr lang="kk-KZ" sz="1100" dirty="0">
                <a:solidFill>
                  <a:schemeClr val="tx1"/>
                </a:solidFill>
              </a:rPr>
              <a:t> мороза, днем 5-7 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декабря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15 </a:t>
            </a:r>
            <a:r>
              <a:rPr lang="ru-RU" altLang="ru-RU" sz="1100" b="1" dirty="0">
                <a:solidFill>
                  <a:schemeClr val="tx1"/>
                </a:solidFill>
              </a:rPr>
              <a:t>декабря</a:t>
            </a:r>
            <a:r>
              <a:rPr lang="ru-RU" alt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дека</a:t>
            </a:r>
            <a:r>
              <a:rPr lang="ru-RU" sz="1100" b="1" dirty="0">
                <a:solidFill>
                  <a:schemeClr val="tx1"/>
                </a:solidFill>
              </a:rPr>
              <a:t>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снег, туман, гололед. </a:t>
            </a:r>
            <a:r>
              <a:rPr lang="ru-RU" sz="1100">
                <a:solidFill>
                  <a:schemeClr val="tx1"/>
                </a:solidFill>
              </a:rPr>
              <a:t>Ветер </a:t>
            </a:r>
            <a:r>
              <a:rPr lang="ru-RU" sz="1100" smtClean="0">
                <a:solidFill>
                  <a:schemeClr val="tx1"/>
                </a:solidFill>
              </a:rPr>
              <a:t>северо-западный </a:t>
            </a:r>
            <a:r>
              <a:rPr lang="ru-RU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12-14 </a:t>
            </a:r>
            <a:r>
              <a:rPr lang="ru-RU" sz="1100" dirty="0">
                <a:solidFill>
                  <a:schemeClr val="tx1"/>
                </a:solidFill>
              </a:rPr>
              <a:t>мороза.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1800213"/>
              </p:ext>
            </p:extLst>
          </p:nvPr>
        </p:nvGraphicFramePr>
        <p:xfrm>
          <a:off x="4826000" y="4106863"/>
          <a:ext cx="4957763" cy="2142491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8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4788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83093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sz="1100" b="1" dirty="0" smtClean="0">
                  <a:solidFill>
                    <a:schemeClr val="tx1"/>
                  </a:solidFill>
                </a:rPr>
                <a:t>15 </a:t>
              </a:r>
              <a:r>
                <a:rPr lang="ru-RU" altLang="ru-RU" sz="1100" b="1" dirty="0">
                  <a:solidFill>
                    <a:schemeClr val="tx1"/>
                  </a:solidFill>
                </a:rPr>
                <a:t>декабря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16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декабря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высокий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14 </a:t>
              </a:r>
              <a:r>
                <a:rPr lang="ru-RU" altLang="ru-RU" b="1" dirty="0">
                  <a:solidFill>
                    <a:schemeClr val="tx1"/>
                  </a:solidFill>
                </a:rPr>
                <a:t>декабря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Медеуова Г.А. 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22857</TotalTime>
  <Words>781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5359</cp:revision>
  <cp:lastPrinted>2021-07-01T09:11:30Z</cp:lastPrinted>
  <dcterms:created xsi:type="dcterms:W3CDTF">2018-03-27T06:03:00Z</dcterms:created>
  <dcterms:modified xsi:type="dcterms:W3CDTF">2024-12-14T06:50:32Z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