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0" y="4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331129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42374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декабря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декабря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ночью и утром снег, низовая метель, на дорогах гололедица. Ветер северо-западный с переходом на юго-восточный 9-14, ночью порывы 15-18 м/с. Температура воздуха ночью 2-4 мороза, днем 1-3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декабря 2024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юж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15-18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27626</TotalTime>
  <Words>537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3638</cp:revision>
  <cp:lastPrinted>2021-10-15T03:50:29Z</cp:lastPrinted>
  <dcterms:created xsi:type="dcterms:W3CDTF">2018-03-27T06:03:00Z</dcterms:created>
  <dcterms:modified xsi:type="dcterms:W3CDTF">2024-12-14T07:41:39Z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