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51461224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215" y="3669454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2295" y="215900"/>
            <a:ext cx="4788563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тепла.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72295" y="2336661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13793" y="332026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9754977"/>
              </p:ext>
            </p:extLst>
          </p:nvPr>
        </p:nvGraphicFramePr>
        <p:xfrm>
          <a:off x="5018565" y="4141432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85270" y="6326524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/Акылбаева М.М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20951</TotalTime>
  <Words>592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4128</cp:revision>
  <cp:lastPrinted>2021-10-14T11:15:53Z</cp:lastPrinted>
  <dcterms:created xsi:type="dcterms:W3CDTF">2018-03-27T06:03:00Z</dcterms:created>
  <dcterms:modified xsi:type="dcterms:W3CDTF">2024-12-14T06:48:16Z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