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1248555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349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833225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утром 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временами сильные осадки (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снег), туман, гололед, днем низовая метель.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снег, туман, низовая метель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14005</TotalTime>
  <Words>648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3370</cp:revision>
  <cp:lastPrinted>2021-07-01T03:56:27Z</cp:lastPrinted>
  <dcterms:created xsi:type="dcterms:W3CDTF">2018-03-27T06:03:00Z</dcterms:created>
  <dcterms:modified xsi:type="dcterms:W3CDTF">2024-12-14T07:48:50Z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