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93033650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349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декабря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07774" y="296747"/>
            <a:ext cx="4701383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15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О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блачно,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осадки (снег, дождь), низовая метель, гололед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Ветер западный 9-14, днем порывы 15-20 м/с. Температура воздуха ночью 5-7 мороза, днем 1 мороза-1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16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16 декабря 2024 г.</a:t>
            </a:r>
          </a:p>
          <a:p>
            <a:pPr lvl="0" algn="just"/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   Переменная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етер юго-западный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10-12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3609487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0.467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78409" y="1844824"/>
            <a:ext cx="4630747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декабря, ночью 16 декабря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13432" y="2895130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Седелёва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38440</TotalTime>
  <Words>664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5986</cp:revision>
  <cp:lastPrinted>2021-11-30T05:55:24Z</cp:lastPrinted>
  <dcterms:created xsi:type="dcterms:W3CDTF">2018-03-27T06:03:00Z</dcterms:created>
  <dcterms:modified xsi:type="dcterms:W3CDTF">2024-12-14T06:44:47Z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