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078316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348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5529561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1103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13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en-US" altLang="ru-RU" sz="1200" b="1" dirty="0" smtClean="0">
                <a:solidFill>
                  <a:srgbClr val="000000"/>
                </a:solidFill>
                <a:latin typeface="Times New Roman" panose="02020603050405020304" pitchFamily="18" charset="0"/>
                <a:cs typeface="Times New Roman" panose="02020603050405020304" pitchFamily="18" charset="0"/>
              </a:rPr>
              <a:t>1</a:t>
            </a:r>
            <a:r>
              <a:rPr lang="kk-KZ" altLang="ru-RU" sz="1200" b="1" dirty="0" smtClean="0">
                <a:solidFill>
                  <a:srgbClr val="000000"/>
                </a:solidFill>
                <a:latin typeface="Times New Roman" panose="02020603050405020304" pitchFamily="18" charset="0"/>
                <a:cs typeface="Times New Roman" panose="02020603050405020304" pitchFamily="18" charset="0"/>
              </a:rPr>
              <a:t>4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Күн 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кей уақытта жауын-шашын </a:t>
            </a:r>
            <a:r>
              <a:rPr lang="kk-KZ" sz="1200" dirty="0" smtClean="0">
                <a:solidFill>
                  <a:srgbClr val="000000"/>
                </a:solidFill>
                <a:latin typeface="Times New Roman" panose="02020603050405020304" pitchFamily="18" charset="0"/>
                <a:cs typeface="Times New Roman" panose="02020603050405020304" pitchFamily="18" charset="0"/>
                <a:sym typeface="+mn-ea"/>
              </a:rPr>
              <a:t>(жаңбыр, қар</a:t>
            </a:r>
            <a:r>
              <a:rPr lang="kk-KZ" sz="1200" dirty="0" smtClean="0">
                <a:solidFill>
                  <a:srgbClr val="000000"/>
                </a:solidFill>
                <a:latin typeface="Times New Roman" panose="02020603050405020304" pitchFamily="18" charset="0"/>
                <a:cs typeface="Times New Roman" panose="02020603050405020304" pitchFamily="18" charset="0"/>
                <a:sym typeface="+mn-ea"/>
              </a:rPr>
              <a:t>), көктайғақ, тұман. </a:t>
            </a:r>
            <a:r>
              <a:rPr lang="kk-KZ" sz="1200" dirty="0" smtClean="0">
                <a:solidFill>
                  <a:srgbClr val="000000"/>
                </a:solidFill>
                <a:latin typeface="Times New Roman" panose="02020603050405020304" pitchFamily="18" charset="0"/>
                <a:cs typeface="Times New Roman" panose="02020603050405020304" pitchFamily="18" charset="0"/>
                <a:sym typeface="+mn-ea"/>
              </a:rPr>
              <a:t>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оңтүстіктен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4-9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5-7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желтоқсанға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14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15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қар, көктайғақ, тұман</a:t>
            </a:r>
            <a:r>
              <a:rPr lang="kk-KZ" sz="1200" dirty="0" smtClean="0">
                <a:solidFill>
                  <a:srgbClr val="000000"/>
                </a:solidFill>
                <a:latin typeface="Times New Roman" panose="02020603050405020304" pitchFamily="18" charset="0"/>
                <a:cs typeface="Times New Roman" panose="02020603050405020304" pitchFamily="18" charset="0"/>
                <a:sym typeface="+mn-ea"/>
              </a:rPr>
              <a:t>. 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8</a:t>
            </a:r>
            <a:r>
              <a:rPr lang="ru-RU" sz="1200" dirty="0" smtClean="0">
                <a:solidFill>
                  <a:srgbClr val="000000"/>
                </a:solidFill>
                <a:latin typeface="Times New Roman" panose="02020603050405020304" pitchFamily="18" charset="0"/>
                <a:cs typeface="Times New Roman" panose="02020603050405020304" pitchFamily="18" charset="0"/>
                <a:sym typeface="+mn-ea"/>
              </a:rPr>
              <a:t>-13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14 </a:t>
            </a:r>
            <a:r>
              <a:rPr lang="ru-RU" sz="1200" dirty="0" err="1" smtClean="0">
                <a:solidFill>
                  <a:schemeClr val="tx1"/>
                </a:solidFill>
                <a:latin typeface="Times New Roman" pitchFamily="18" charset="0"/>
                <a:cs typeface="Times New Roman" pitchFamily="18" charset="0"/>
              </a:rPr>
              <a:t>желтоқсан</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15 </a:t>
            </a:r>
            <a:r>
              <a:rPr lang="ru-RU" sz="1200" dirty="0" err="1" smtClean="0">
                <a:solidFill>
                  <a:schemeClr val="tx1"/>
                </a:solidFill>
                <a:latin typeface="Times New Roman" pitchFamily="18" charset="0"/>
                <a:cs typeface="Times New Roman" pitchFamily="18" charset="0"/>
              </a:rPr>
              <a:t>желтоқсанға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464374026"/>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Тастаева</a:t>
                        </a:r>
                        <a:r>
                          <a:rPr lang="ru-RU" altLang="x-none" sz="800" b="0" baseline="0" dirty="0" smtClean="0">
                            <a:latin typeface="Times New Roman" panose="02020603050405020304" pitchFamily="18" charset="0"/>
                            <a:cs typeface="Times New Roman" panose="02020603050405020304" pitchFamily="18" charset="0"/>
                          </a:rPr>
                          <a:t> С</a:t>
                        </a:r>
                        <a:r>
                          <a:rPr lang="ru-RU"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15105</TotalTime>
  <Words>562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3380</cp:revision>
  <cp:lastPrinted>2021-07-01T07:38:07Z</cp:lastPrinted>
  <dcterms:created xsi:type="dcterms:W3CDTF">2018-03-27T06:03:00Z</dcterms:created>
  <dcterms:modified xsi:type="dcterms:W3CDTF">2024-12-13T07:25:23Z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