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60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7998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8°, күндіз 0-2 аяз.</a:t>
            </a: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1293513"/>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1523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956" y="30393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23558</TotalTime>
  <Words>649</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4398</cp:revision>
  <cp:lastPrinted>2021-07-01T03:56:27Z</cp:lastPrinted>
  <dcterms:created xsi:type="dcterms:W3CDTF">2018-03-27T06:03:00Z</dcterms:created>
  <dcterms:modified xsi:type="dcterms:W3CDTF">2024-12-13T07:40:02Z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