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601746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14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кей уақыттарда қар жауады. Оңтүстік-батыстан, батыстан жел соғады күші 6-11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және </a:t>
            </a:r>
            <a:r>
              <a:rPr lang="kk-KZ" sz="1200" dirty="0" smtClean="0">
                <a:latin typeface="Times New Roman" panose="02020603050405020304" pitchFamily="18" charset="0"/>
                <a:cs typeface="Times New Roman" panose="02020603050405020304" pitchFamily="18" charset="0"/>
              </a:rPr>
              <a:t>күндіз 6-8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15 </a:t>
            </a:r>
            <a:r>
              <a:rPr lang="kk-KZ" altLang="ru-RU" sz="1200" b="1" dirty="0" smtClean="0">
                <a:solidFill>
                  <a:srgbClr val="000000"/>
                </a:solidFill>
                <a:latin typeface="Times New Roman" pitchFamily="18" charset="0"/>
                <a:cs typeface="Times New Roman" pitchFamily="18" charset="0"/>
              </a:rPr>
              <a:t>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endParaRPr 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15</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аздаған </a:t>
            </a:r>
            <a:r>
              <a:rPr lang="kk-KZ" sz="1200" dirty="0">
                <a:latin typeface="Times New Roman" panose="02020603050405020304" pitchFamily="18" charset="0"/>
                <a:cs typeface="Times New Roman" panose="02020603050405020304" pitchFamily="18" charset="0"/>
              </a:rPr>
              <a:t>қар </a:t>
            </a:r>
            <a:r>
              <a:rPr lang="kk-KZ" sz="1200" dirty="0" smtClean="0">
                <a:latin typeface="Times New Roman" panose="02020603050405020304" pitchFamily="18" charset="0"/>
                <a:cs typeface="Times New Roman" panose="02020603050405020304" pitchFamily="18" charset="0"/>
              </a:rPr>
              <a:t>жауады</a:t>
            </a:r>
            <a:r>
              <a:rPr lang="kk-KZ" sz="1200" dirty="0" smtClean="0">
                <a:latin typeface="Times New Roman" panose="02020603050405020304" pitchFamily="18" charset="0"/>
                <a:cs typeface="Times New Roman" panose="02020603050405020304" pitchFamily="18" charset="0"/>
              </a:rPr>
              <a:t>. 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11-13</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аяз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80668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1563</a:t>
                      </a:r>
                      <a:endParaRPr lang="kk-KZ"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0,152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669" y="226143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19889</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5099</cp:revision>
  <cp:lastPrinted>2021-07-01T07:38:07Z</cp:lastPrinted>
  <dcterms:created xsi:type="dcterms:W3CDTF">2018-03-27T06:03:00Z</dcterms:created>
  <dcterms:modified xsi:type="dcterms:W3CDTF">2024-12-13T09:13:37Z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