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54129807"/>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күндіз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басымырақ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Оңтүстіктен, оңтүстік-батыстан жел соғады, күші 8-13, күндіз екпіні 15-    20 м/с. Ауа температурасы түнде 0-2, күндіз 9-11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3-8 м/с. Ауа температурасы  1 аяз-1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15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13910</TotalTime>
  <Words>601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3480</cp:revision>
  <cp:lastPrinted>2021-07-01T03:56:27Z</cp:lastPrinted>
  <dcterms:created xsi:type="dcterms:W3CDTF">2018-03-27T06:03:00Z</dcterms:created>
  <dcterms:modified xsi:type="dcterms:W3CDTF">2024-12-13T07:34:00Z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