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72636"/>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6226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ночью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25 м/с </a:t>
            </a:r>
            <a:r>
              <a:rPr lang="ru-RU" sz="1200" dirty="0" err="1" smtClean="0">
                <a:latin typeface="Times New Roman" panose="02020603050405020304" pitchFamily="18" charset="0"/>
                <a:cs typeface="Times New Roman" panose="02020603050405020304" pitchFamily="18" charset="0"/>
              </a:rPr>
              <a:t>дейін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85894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23217</TotalTime>
  <Words>575</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4374</cp:revision>
  <cp:lastPrinted>2021-07-01T07:38:07Z</cp:lastPrinted>
  <dcterms:created xsi:type="dcterms:W3CDTF">2018-03-27T06:03:00Z</dcterms:created>
  <dcterms:modified xsi:type="dcterms:W3CDTF">2024-12-13T10:07:18Z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