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6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52905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04697" y="34748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a:t>
            </a:r>
            <a:r>
              <a:rPr lang=""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10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a:t>
            </a:r>
            <a:r>
              <a:rPr lang=""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13-15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a:t>
            </a:r>
            <a:r>
              <a:rPr lang="" sz="1200" dirty="0" smtClean="0">
                <a:solidFill>
                  <a:prstClr val="black"/>
                </a:solidFill>
                <a:latin typeface="Times New Roman" pitchFamily="18" charset="0"/>
                <a:cs typeface="Times New Roman" pitchFamily="18" charset="0"/>
              </a:rPr>
              <a:t>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 sz="1200" dirty="0">
                <a:solidFill>
                  <a:prstClr val="black"/>
                </a:solidFill>
                <a:latin typeface="Times New Roman" pitchFamily="18" charset="0"/>
                <a:cs typeface="Times New Roman" pitchFamily="18" charset="0"/>
              </a:rPr>
              <a:t>5</a:t>
            </a:r>
            <a:r>
              <a:rPr lang="" sz="1200" dirty="0" smtClean="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2938" y="21709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7637" y="309462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74604202"/>
              </p:ext>
            </p:extLst>
          </p:nvPr>
        </p:nvGraphicFramePr>
        <p:xfrm>
          <a:off x="5047539" y="3974988"/>
          <a:ext cx="4691064" cy="21183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0,057</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25"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Л.</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/Кашканова Г.М.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20099</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4101</cp:revision>
  <cp:lastPrinted>2021-07-01T03:56:27Z</cp:lastPrinted>
  <dcterms:created xsi:type="dcterms:W3CDTF">2018-03-27T06:03:00Z</dcterms:created>
  <dcterms:modified xsi:type="dcterms:W3CDTF">2024-12-13T07:42:53Z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