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953004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7590560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қар. Күндіз жаяу бұрқасын. Солтүстік-батыстанжел </a:t>
            </a:r>
            <a:r>
              <a:rPr lang="kk-KZ" sz="1200" kern="1400" dirty="0">
                <a:latin typeface="Times New Roman"/>
                <a:ea typeface="Times New Roman"/>
              </a:rPr>
              <a:t>соғады, күші </a:t>
            </a:r>
            <a:r>
              <a:rPr lang="kk-KZ" sz="1200" kern="1400" dirty="0" smtClean="0">
                <a:latin typeface="Times New Roman"/>
                <a:ea typeface="Times New Roman"/>
              </a:rPr>
              <a:t>9-14, күндіз екпіні 15-18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және күндіз </a:t>
            </a:r>
            <a:r>
              <a:rPr lang="kk-KZ" sz="1200" kern="1400" dirty="0" smtClean="0">
                <a:latin typeface="Times New Roman"/>
                <a:ea typeface="Times New Roman"/>
              </a:rPr>
              <a:t>4-6 аяз.</a:t>
            </a:r>
            <a:endParaRPr lang="kk-KZ" sz="1200" kern="1400" dirty="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жауын-шашынсыз.  </a:t>
            </a:r>
            <a:r>
              <a:rPr lang="kk-KZ" sz="1200" kern="1400" dirty="0" smtClean="0">
                <a:latin typeface="Times New Roman"/>
                <a:ea typeface="Times New Roman"/>
              </a:rPr>
              <a:t>Солтүстік-батыстан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a:t>
            </a:r>
            <a:r>
              <a:rPr lang="kk-KZ" sz="1200" kern="1400" dirty="0">
                <a:latin typeface="Times New Roman"/>
                <a:ea typeface="Times New Roman"/>
              </a:rPr>
              <a:t>м/с. Ауа </a:t>
            </a:r>
            <a:r>
              <a:rPr lang="kk-KZ" sz="1200" kern="1400" dirty="0" smtClean="0">
                <a:latin typeface="Times New Roman"/>
                <a:ea typeface="Times New Roman"/>
              </a:rPr>
              <a:t>температурасы </a:t>
            </a:r>
            <a:r>
              <a:rPr lang="kk-KZ" sz="1200" kern="1400" dirty="0" smtClean="0">
                <a:latin typeface="Times New Roman"/>
                <a:ea typeface="Times New Roman"/>
              </a:rPr>
              <a:t>7-9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6133" y="2462766"/>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Капанова К.</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24536</TotalTime>
  <Words>578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4132</cp:revision>
  <cp:lastPrinted>2023-02-06T06:57:51Z</cp:lastPrinted>
  <dcterms:created xsi:type="dcterms:W3CDTF">2018-03-27T06:03:00Z</dcterms:created>
  <dcterms:modified xsi:type="dcterms:W3CDTF">2024-12-13T07:57:14Z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