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4749796"/>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99655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3784595"/>
              </p:ext>
            </p:extLst>
          </p:nvPr>
        </p:nvGraphicFramePr>
        <p:xfrm>
          <a:off x="5072359"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20492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prstClr val="black"/>
                </a:solidFill>
                <a:latin typeface="Times New Roman" pitchFamily="18" charset="0"/>
                <a:cs typeface="Times New Roman" pitchFamily="18" charset="0"/>
              </a:rPr>
              <a:t>              Бұлтты, түнде жауын-шашын (жаңбыр, қар), күндіз қар</a:t>
            </a:r>
            <a:r>
              <a:rPr lang="kk-KZ" sz="1100" dirty="0" smtClean="0">
                <a:solidFill>
                  <a:prstClr val="black"/>
                </a:solidFill>
                <a:latin typeface="Times New Roman" pitchFamily="18" charset="0"/>
                <a:cs typeface="Times New Roman" pitchFamily="18" charset="0"/>
              </a:rPr>
              <a:t>. Кей уақыттарда жаяу бұрқасын, көктайғақ.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таңертең және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және </a:t>
            </a:r>
            <a:r>
              <a:rPr lang="kk-KZ" sz="1100" dirty="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0-2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87108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29902</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2021-07-01T07:38:07Z</cp:lastPrinted>
  <dcterms:created xsi:type="dcterms:W3CDTF">2018-03-27T06:03:00Z</dcterms:created>
  <dcterms:modified xsi:type="dcterms:W3CDTF">2024-12-13T07:34:11Z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