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0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39455765"/>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№348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9709" y="226457"/>
            <a:ext cx="4824412" cy="2662267"/>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smtClean="0">
                <a:latin typeface="Times New Roman" panose="02020603050405020304" pitchFamily="18" charset="0"/>
                <a:cs typeface="Times New Roman" panose="02020603050405020304" pitchFamily="18" charset="0"/>
              </a:rPr>
              <a:t>ночью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 </a:t>
            </a:r>
            <a:r>
              <a:rPr lang="ru-RU" sz="1200" dirty="0" smtClean="0">
                <a:latin typeface="Times New Roman" panose="02020603050405020304" pitchFamily="18" charset="0"/>
                <a:cs typeface="Times New Roman" panose="02020603050405020304" pitchFamily="18" charset="0"/>
              </a:rPr>
              <a:t>градус </a:t>
            </a:r>
            <a:r>
              <a:rPr lang="ru-RU" sz="1200" dirty="0" smtClean="0">
                <a:latin typeface="Times New Roman" panose="02020603050405020304" pitchFamily="18" charset="0"/>
                <a:cs typeface="Times New Roman" panose="02020603050405020304" pitchFamily="18" charset="0"/>
              </a:rPr>
              <a:t>аяз-1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endParaRPr lang="ru-RU" sz="1200"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15 </a:t>
            </a:r>
            <a:r>
              <a:rPr lang="kk-KZ" altLang="ru-RU" sz="1150" b="1" dirty="0">
                <a:latin typeface="Times New Roman" panose="02020603050405020304" pitchFamily="18" charset="0"/>
                <a:cs typeface="Times New Roman" panose="02020603050405020304" pitchFamily="18" charset="0"/>
              </a:rPr>
              <a:t>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14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lvl="0"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көктайғақ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25 м/с </a:t>
            </a:r>
            <a:r>
              <a:rPr lang="ru-RU" sz="1200" dirty="0" err="1" smtClean="0">
                <a:latin typeface="Times New Roman" panose="02020603050405020304" pitchFamily="18" charset="0"/>
                <a:cs typeface="Times New Roman" panose="02020603050405020304" pitchFamily="18" charset="0"/>
              </a:rPr>
              <a:t>дейін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1614" y="2741649"/>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a:t>
            </a:r>
            <a:r>
              <a:rPr lang="kk-KZ" altLang="en-US" sz="1200" b="1" dirty="0" smtClean="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34627705"/>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2.534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0.404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0.427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0.475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23499</TotalTime>
  <Words>636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4462</cp:revision>
  <cp:lastPrinted>2021-07-01T07:38:07Z</cp:lastPrinted>
  <dcterms:created xsi:type="dcterms:W3CDTF">2018-03-27T06:03:00Z</dcterms:created>
  <dcterms:modified xsi:type="dcterms:W3CDTF">2024-12-13T10:08:15Z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