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05019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13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545208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тен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9-11, күндіз 3-5 аяз.</a:t>
            </a: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5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14 желтоқсан с. 20-ден 15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қар, бұрқасын</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4-6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14</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15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35608</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5750</cp:revision>
  <cp:lastPrinted>2023-01-16T10:13:34Z</cp:lastPrinted>
  <dcterms:created xsi:type="dcterms:W3CDTF">2018-03-27T06:03:00Z</dcterms:created>
  <dcterms:modified xsi:type="dcterms:W3CDTF">2024-12-13T07:19:03Z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