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0396668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желтоқсан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желтоқсанға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dirty="0">
                <a:latin typeface="Times New Roman" pitchFamily="18" charset="0"/>
                <a:cs typeface="Times New Roman" pitchFamily="18" charset="0"/>
              </a:rPr>
              <a:t> </a:t>
            </a:r>
          </a:p>
          <a:p>
            <a:pPr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608878"/>
            <a:ext cx="4848569"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05201223"/>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Ж.А./</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22202</TotalTime>
  <Words>517</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4287</cp:revision>
  <cp:lastPrinted>2021-07-01T07:38:07Z</cp:lastPrinted>
  <dcterms:created xsi:type="dcterms:W3CDTF">2018-03-27T06:03:00Z</dcterms:created>
  <dcterms:modified xsi:type="dcterms:W3CDTF">2024-12-13T09:49:49Z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