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6480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низовая метель.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7-9, днем 4-6 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8-10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795184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14, ночью 15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24697</TotalTime>
  <Words>592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4363</cp:revision>
  <cp:lastPrinted>2021-07-01T03:56:27Z</cp:lastPrinted>
  <dcterms:created xsi:type="dcterms:W3CDTF">2018-03-27T06:03:00Z</dcterms:created>
  <dcterms:modified xsi:type="dcterms:W3CDTF">2024-12-13T08:04:02Z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