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1BE9FA4-06F3-41A6-AB77-3DA73F7762C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162847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F2E41-2DDE-479E-96D7-EED5FED4D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93AFE-99AE-4DB3-B49F-C05160B145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5B124-DA41-4D22-B82C-FAFBDCBA3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2CC91-A4DB-4AD1-8BFD-C2E9F0AFEC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4BE7F-200F-4E2A-98B4-32205CFD5A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B493A-6609-48A2-A337-EE61502FC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9B0D1-337B-473E-8FBF-7AF14818E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99F99-5848-41BF-9464-9EF0CADA9F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8F049-AD01-4FB5-91B4-3D7C35E96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5030F-735E-4D78-BFFD-27887EB0C8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65F07-2969-4538-852D-144ABE4B7F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8FDF92F-68AC-492C-A8CD-6901A1930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348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13 декабря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14300"/>
            <a:ext cx="494188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14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</a:rPr>
              <a:t>13</a:t>
            </a:r>
            <a:r>
              <a:rPr lang="ru-RU" altLang="ru-RU" sz="1100" b="1" dirty="0">
                <a:solidFill>
                  <a:schemeClr val="tx1"/>
                </a:solidFill>
              </a:rPr>
              <a:t> 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>
                <a:solidFill>
                  <a:schemeClr val="tx1"/>
                </a:solidFill>
              </a:rPr>
              <a:t>14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с переходом на 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15 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14 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15 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3-5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554798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6775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83093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14 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15 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высокий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>
                  <a:solidFill>
                    <a:schemeClr val="tx1"/>
                  </a:solidFill>
                </a:rPr>
                <a:t>13 декабря </a:t>
              </a: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Кисебаев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Д.К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22848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5355</cp:revision>
  <cp:lastPrinted>2021-07-01T09:11:30Z</cp:lastPrinted>
  <dcterms:created xsi:type="dcterms:W3CDTF">2018-03-27T06:03:00Z</dcterms:created>
  <dcterms:modified xsi:type="dcterms:W3CDTF">2024-12-13T06:20:16Z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