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28728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Ветер южный 9-14 м/с. Температура воздуха ночью 9-11, днем 3-5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15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снег, метель.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1477867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декабря, ночью 15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38432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5981</cp:revision>
  <cp:lastPrinted>2021-11-30T05:55:24Z</cp:lastPrinted>
  <dcterms:created xsi:type="dcterms:W3CDTF">2018-03-27T06:03:00Z</dcterms:created>
  <dcterms:modified xsi:type="dcterms:W3CDTF">2024-12-13T07:19:05Z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