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4349130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днем осадки (дождь, снег), метель, гололед. Ночью и утром туман. Ветер юго-западный 9-14, ночью порывы 15-20 м/с. Температура воздуха ночью 5-7 мороза, днем 1 мороза-1 тепла.</a:t>
            </a:r>
          </a:p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сильные осадки (дождь, снег), гололед, метель. Ветер северо-западный с переходом на юго-западный 9-14, порывы до 25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3-5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023670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21789</TotalTime>
  <Words>639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4369</cp:revision>
  <cp:lastPrinted>2021-07-01T03:56:27Z</cp:lastPrinted>
  <dcterms:created xsi:type="dcterms:W3CDTF">2018-03-27T06:03:00Z</dcterms:created>
  <dcterms:modified xsi:type="dcterms:W3CDTF">2024-12-13T10:01:48Z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