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58201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084315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ночью осадки (дождь, снег), днем снег. Временами низовая метель, гололед. Ветер северо-западный 9-14, утром и днем порывы 15-20 м/с. Температура воздуха ночью и днем 0-2 мороза.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снег.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27629</TotalTime>
  <Words>603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3637</cp:revision>
  <cp:lastPrinted>2021-10-15T03:50:29Z</cp:lastPrinted>
  <dcterms:created xsi:type="dcterms:W3CDTF">2018-03-27T06:03:00Z</dcterms:created>
  <dcterms:modified xsi:type="dcterms:W3CDTF">2024-12-13T07:34:15Z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