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606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46064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порывы 15-20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-6°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635228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91889" y="231004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1241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Кашканова Г.М.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21752</TotalTime>
  <Words>616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4156</cp:revision>
  <cp:lastPrinted>2021-07-01T03:56:27Z</cp:lastPrinted>
  <dcterms:created xsi:type="dcterms:W3CDTF">2018-03-27T06:03:00Z</dcterms:created>
  <dcterms:modified xsi:type="dcterms:W3CDTF">2024-12-13T07:39:00Z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